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6" r:id="rId14"/>
    <p:sldId id="297" r:id="rId15"/>
    <p:sldId id="294" r:id="rId16"/>
    <p:sldId id="298" r:id="rId17"/>
    <p:sldId id="299" r:id="rId18"/>
    <p:sldId id="300" r:id="rId19"/>
    <p:sldId id="280" r:id="rId20"/>
    <p:sldId id="269" r:id="rId21"/>
    <p:sldId id="301" r:id="rId22"/>
    <p:sldId id="302" r:id="rId23"/>
    <p:sldId id="283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90AD0-0CD8-41B9-B72E-F984DF31EDD7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B034B93-185C-41F7-ADF5-ADE1BCCF7534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Полічіть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2CCE71-DB3A-45E0-BC07-C30DBD2BC150}" type="parTrans" cxnId="{C45890CD-C543-408A-8CA9-517F7E151297}">
      <dgm:prSet/>
      <dgm:spPr/>
      <dgm:t>
        <a:bodyPr/>
        <a:lstStyle/>
        <a:p>
          <a:endParaRPr lang="ru-RU"/>
        </a:p>
      </dgm:t>
    </dgm:pt>
    <dgm:pt modelId="{A1C63BF8-E6DE-4E55-BCFE-A270A193E7C7}" type="sibTrans" cxnId="{C45890CD-C543-408A-8CA9-517F7E151297}">
      <dgm:prSet/>
      <dgm:spPr/>
      <dgm:t>
        <a:bodyPr/>
        <a:lstStyle/>
        <a:p>
          <a:endParaRPr lang="ru-RU"/>
        </a:p>
      </dgm:t>
    </dgm:pt>
    <dgm:pt modelId="{716E80E4-50E7-40C9-8D2B-115E53FE24D6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до 7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543C89-6E11-4C4D-85C8-46D0014D1E5C}" type="parTrans" cxnId="{2E3487A6-B56B-404B-92C9-F12BB11051E3}">
      <dgm:prSet/>
      <dgm:spPr/>
      <dgm:t>
        <a:bodyPr/>
        <a:lstStyle/>
        <a:p>
          <a:endParaRPr lang="ru-RU"/>
        </a:p>
      </dgm:t>
    </dgm:pt>
    <dgm:pt modelId="{BA3F1050-6EBC-411B-9A07-96297ED90186}" type="sibTrans" cxnId="{2E3487A6-B56B-404B-92C9-F12BB11051E3}">
      <dgm:prSet/>
      <dgm:spPr/>
      <dgm:t>
        <a:bodyPr/>
        <a:lstStyle/>
        <a:p>
          <a:endParaRPr lang="ru-RU"/>
        </a:p>
      </dgm:t>
    </dgm:pt>
    <dgm:pt modelId="{28763B78-A6B0-4BF5-BE72-47A30323550F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1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2CD1C1-F240-43B5-BF6B-E76D4F38F264}" type="parTrans" cxnId="{1EE96A4F-A74F-4F76-A259-E46706E9FDD3}">
      <dgm:prSet/>
      <dgm:spPr/>
      <dgm:t>
        <a:bodyPr/>
        <a:lstStyle/>
        <a:p>
          <a:endParaRPr lang="ru-RU"/>
        </a:p>
      </dgm:t>
    </dgm:pt>
    <dgm:pt modelId="{4C3929F4-AA46-4A0C-80AF-546AF7AED9DA}" type="sibTrans" cxnId="{1EE96A4F-A74F-4F76-A259-E46706E9FDD3}">
      <dgm:prSet/>
      <dgm:spPr/>
      <dgm:t>
        <a:bodyPr/>
        <a:lstStyle/>
        <a:p>
          <a:endParaRPr lang="ru-RU"/>
        </a:p>
      </dgm:t>
    </dgm:pt>
    <dgm:pt modelId="{D88ACB77-3765-4823-AF84-A90703636706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до 6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E4F3B0-F03D-4F85-93A9-458B4969490E}" type="parTrans" cxnId="{53E380F5-28D1-4D8E-9741-C2C816AE5FE6}">
      <dgm:prSet/>
      <dgm:spPr/>
      <dgm:t>
        <a:bodyPr/>
        <a:lstStyle/>
        <a:p>
          <a:endParaRPr lang="ru-RU"/>
        </a:p>
      </dgm:t>
    </dgm:pt>
    <dgm:pt modelId="{9143F1D2-B8C3-4E7A-9D3B-0C19434970C1}" type="sibTrans" cxnId="{53E380F5-28D1-4D8E-9741-C2C816AE5FE6}">
      <dgm:prSet/>
      <dgm:spPr/>
      <dgm:t>
        <a:bodyPr/>
        <a:lstStyle/>
        <a:p>
          <a:endParaRPr lang="ru-RU"/>
        </a:p>
      </dgm:t>
    </dgm:pt>
    <dgm:pt modelId="{1A29D952-7A15-4B86-8FB8-40F03CA35308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4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CB5549-6566-4FF0-9A0E-7483DBA2DA91}" type="parTrans" cxnId="{B880B351-FCA6-4F02-8F56-541637B12A2B}">
      <dgm:prSet/>
      <dgm:spPr/>
      <dgm:t>
        <a:bodyPr/>
        <a:lstStyle/>
        <a:p>
          <a:endParaRPr lang="ru-RU"/>
        </a:p>
      </dgm:t>
    </dgm:pt>
    <dgm:pt modelId="{8BC5D09E-DFEF-46E5-9624-03914A1D937A}" type="sibTrans" cxnId="{B880B351-FCA6-4F02-8F56-541637B12A2B}">
      <dgm:prSet/>
      <dgm:spPr/>
      <dgm:t>
        <a:bodyPr/>
        <a:lstStyle/>
        <a:p>
          <a:endParaRPr lang="ru-RU"/>
        </a:p>
      </dgm:t>
    </dgm:pt>
    <dgm:pt modelId="{E14721A7-4B7A-4304-855E-0651264DC18B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Полічіть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DC9B35-D835-4E62-AC0B-8195F73CA3E7}" type="parTrans" cxnId="{FED22B76-4761-4F1F-A4E1-29D1C7A2037E}">
      <dgm:prSet/>
      <dgm:spPr/>
      <dgm:t>
        <a:bodyPr/>
        <a:lstStyle/>
        <a:p>
          <a:endParaRPr lang="ru-RU"/>
        </a:p>
      </dgm:t>
    </dgm:pt>
    <dgm:pt modelId="{E1F2C1FE-6DA8-4580-9621-2FABDF02E8C3}" type="sibTrans" cxnId="{FED22B76-4761-4F1F-A4E1-29D1C7A2037E}">
      <dgm:prSet/>
      <dgm:spPr/>
      <dgm:t>
        <a:bodyPr/>
        <a:lstStyle/>
        <a:p>
          <a:endParaRPr lang="ru-RU"/>
        </a:p>
      </dgm:t>
    </dgm:pt>
    <dgm:pt modelId="{41C18F28-FF42-40F8-8AC0-9E6CB31D112B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до 5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C186BC-2D8B-437E-BB30-1E5BAC9642D0}" type="parTrans" cxnId="{5AE1D51E-E3C7-46CD-A6B0-6F7B8BCAA810}">
      <dgm:prSet/>
      <dgm:spPr/>
      <dgm:t>
        <a:bodyPr/>
        <a:lstStyle/>
        <a:p>
          <a:endParaRPr lang="ru-RU"/>
        </a:p>
      </dgm:t>
    </dgm:pt>
    <dgm:pt modelId="{3C3A9B0D-63C4-4A8D-BF99-5FC8560197B4}" type="sibTrans" cxnId="{5AE1D51E-E3C7-46CD-A6B0-6F7B8BCAA810}">
      <dgm:prSet/>
      <dgm:spPr/>
      <dgm:t>
        <a:bodyPr/>
        <a:lstStyle/>
        <a:p>
          <a:endParaRPr lang="ru-RU"/>
        </a:p>
      </dgm:t>
    </dgm:pt>
    <dgm:pt modelId="{B5D4ADB8-4B5D-44AE-8DB3-A98394C20AE7}">
      <dgm:prSet phldrT="[Текст]"/>
      <dgm:spPr/>
      <dgm:t>
        <a:bodyPr/>
        <a:lstStyle/>
        <a:p>
          <a:r>
            <a:rPr lang="ru-RU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до 1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20F47E-B5B6-4152-8A3C-E50C73181DC9}" type="parTrans" cxnId="{B0CEDF41-5363-4605-8FF6-1A7E5206965C}">
      <dgm:prSet/>
      <dgm:spPr/>
      <dgm:t>
        <a:bodyPr/>
        <a:lstStyle/>
        <a:p>
          <a:endParaRPr lang="ru-RU"/>
        </a:p>
      </dgm:t>
    </dgm:pt>
    <dgm:pt modelId="{E046B0E2-8A8C-42FC-A702-DCF9130B6E7B}" type="sibTrans" cxnId="{B0CEDF41-5363-4605-8FF6-1A7E5206965C}">
      <dgm:prSet/>
      <dgm:spPr/>
      <dgm:t>
        <a:bodyPr/>
        <a:lstStyle/>
        <a:p>
          <a:endParaRPr lang="ru-RU"/>
        </a:p>
      </dgm:t>
    </dgm:pt>
    <dgm:pt modelId="{9B3C08BC-23C2-425B-A116-A64570E7A617}" type="pres">
      <dgm:prSet presAssocID="{D5D90AD0-0CD8-41B9-B72E-F984DF31ED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E9B3E-EF76-4681-9642-1ACB4A9AE869}" type="pres">
      <dgm:prSet presAssocID="{FB034B93-185C-41F7-ADF5-ADE1BCCF7534}" presName="root" presStyleCnt="0"/>
      <dgm:spPr/>
    </dgm:pt>
    <dgm:pt modelId="{E169BA57-9E56-48E8-84A4-BF2119DAF225}" type="pres">
      <dgm:prSet presAssocID="{FB034B93-185C-41F7-ADF5-ADE1BCCF7534}" presName="rootComposite" presStyleCnt="0"/>
      <dgm:spPr/>
    </dgm:pt>
    <dgm:pt modelId="{D9C73D7E-1BE7-44A0-8D11-1906DF2BCDD9}" type="pres">
      <dgm:prSet presAssocID="{FB034B93-185C-41F7-ADF5-ADE1BCCF7534}" presName="rootText" presStyleLbl="node1" presStyleIdx="0" presStyleCnt="2" custScaleX="145416"/>
      <dgm:spPr/>
      <dgm:t>
        <a:bodyPr/>
        <a:lstStyle/>
        <a:p>
          <a:endParaRPr lang="ru-RU"/>
        </a:p>
      </dgm:t>
    </dgm:pt>
    <dgm:pt modelId="{B8FAA0F6-4DF7-4CBA-81D5-C8DA0675E8C4}" type="pres">
      <dgm:prSet presAssocID="{FB034B93-185C-41F7-ADF5-ADE1BCCF7534}" presName="rootConnector" presStyleLbl="node1" presStyleIdx="0" presStyleCnt="2"/>
      <dgm:spPr/>
    </dgm:pt>
    <dgm:pt modelId="{B8BEC539-098B-4DDE-AC47-CB902EA4165D}" type="pres">
      <dgm:prSet presAssocID="{FB034B93-185C-41F7-ADF5-ADE1BCCF7534}" presName="childShape" presStyleCnt="0"/>
      <dgm:spPr/>
    </dgm:pt>
    <dgm:pt modelId="{819A80E1-B75F-40D6-829C-E113990C2C0F}" type="pres">
      <dgm:prSet presAssocID="{A1543C89-6E11-4C4D-85C8-46D0014D1E5C}" presName="Name13" presStyleLbl="parChTrans1D2" presStyleIdx="0" presStyleCnt="6"/>
      <dgm:spPr/>
    </dgm:pt>
    <dgm:pt modelId="{D317125C-6D13-4C10-AFB1-68563A9FF8FB}" type="pres">
      <dgm:prSet presAssocID="{716E80E4-50E7-40C9-8D2B-115E53FE24D6}" presName="childText" presStyleLbl="bgAcc1" presStyleIdx="0" presStyleCnt="6" custScaleX="145416">
        <dgm:presLayoutVars>
          <dgm:bulletEnabled val="1"/>
        </dgm:presLayoutVars>
      </dgm:prSet>
      <dgm:spPr/>
    </dgm:pt>
    <dgm:pt modelId="{A1AFFCE2-4D3F-4057-98D0-1B03D50E6C2B}" type="pres">
      <dgm:prSet presAssocID="{DF2CD1C1-F240-43B5-BF6B-E76D4F38F264}" presName="Name13" presStyleLbl="parChTrans1D2" presStyleIdx="1" presStyleCnt="6"/>
      <dgm:spPr/>
    </dgm:pt>
    <dgm:pt modelId="{BE0E3E71-01D8-46A4-A3D7-478DF7645701}" type="pres">
      <dgm:prSet presAssocID="{28763B78-A6B0-4BF5-BE72-47A30323550F}" presName="childText" presStyleLbl="bgAcc1" presStyleIdx="1" presStyleCnt="6" custScaleX="145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00FA33-E404-42CE-9D87-46C538FA596A}" type="pres">
      <dgm:prSet presAssocID="{59E4F3B0-F03D-4F85-93A9-458B4969490E}" presName="Name13" presStyleLbl="parChTrans1D2" presStyleIdx="2" presStyleCnt="6"/>
      <dgm:spPr/>
    </dgm:pt>
    <dgm:pt modelId="{596220BF-4AD0-4F3C-B6E5-FE414B3EA234}" type="pres">
      <dgm:prSet presAssocID="{D88ACB77-3765-4823-AF84-A90703636706}" presName="childText" presStyleLbl="bgAcc1" presStyleIdx="2" presStyleCnt="6" custScaleX="145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A41C21-0F40-4511-9B45-4D2354F899B4}" type="pres">
      <dgm:prSet presAssocID="{E14721A7-4B7A-4304-855E-0651264DC18B}" presName="root" presStyleCnt="0"/>
      <dgm:spPr/>
    </dgm:pt>
    <dgm:pt modelId="{37A8130F-CE88-4AA2-89E9-763AABC4F8AD}" type="pres">
      <dgm:prSet presAssocID="{E14721A7-4B7A-4304-855E-0651264DC18B}" presName="rootComposite" presStyleCnt="0"/>
      <dgm:spPr/>
    </dgm:pt>
    <dgm:pt modelId="{19C1B2DA-CCC3-4BFF-B42B-60B3E2F4C4C3}" type="pres">
      <dgm:prSet presAssocID="{E14721A7-4B7A-4304-855E-0651264DC18B}" presName="rootText" presStyleLbl="node1" presStyleIdx="1" presStyleCnt="2" custScaleX="145416"/>
      <dgm:spPr/>
      <dgm:t>
        <a:bodyPr/>
        <a:lstStyle/>
        <a:p>
          <a:endParaRPr lang="ru-RU"/>
        </a:p>
      </dgm:t>
    </dgm:pt>
    <dgm:pt modelId="{277DFFA0-5535-45E2-806D-66DE6700F6BE}" type="pres">
      <dgm:prSet presAssocID="{E14721A7-4B7A-4304-855E-0651264DC18B}" presName="rootConnector" presStyleLbl="node1" presStyleIdx="1" presStyleCnt="2"/>
      <dgm:spPr/>
    </dgm:pt>
    <dgm:pt modelId="{AD455E25-48F2-4EC6-8CA1-B7B08E5074EB}" type="pres">
      <dgm:prSet presAssocID="{E14721A7-4B7A-4304-855E-0651264DC18B}" presName="childShape" presStyleCnt="0"/>
      <dgm:spPr/>
    </dgm:pt>
    <dgm:pt modelId="{9A8E52C5-0C63-40F9-A7A7-0684B15A4ABD}" type="pres">
      <dgm:prSet presAssocID="{32CB5549-6566-4FF0-9A0E-7483DBA2DA91}" presName="Name13" presStyleLbl="parChTrans1D2" presStyleIdx="3" presStyleCnt="6"/>
      <dgm:spPr/>
    </dgm:pt>
    <dgm:pt modelId="{170B1AF8-D5D9-4236-B981-712B4B0F702E}" type="pres">
      <dgm:prSet presAssocID="{1A29D952-7A15-4B86-8FB8-40F03CA35308}" presName="childText" presStyleLbl="bgAcc1" presStyleIdx="3" presStyleCnt="6" custScaleX="145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22D086-78A4-46C5-B0A3-0F766A08C555}" type="pres">
      <dgm:prSet presAssocID="{4DC186BC-2D8B-437E-BB30-1E5BAC9642D0}" presName="Name13" presStyleLbl="parChTrans1D2" presStyleIdx="4" presStyleCnt="6"/>
      <dgm:spPr/>
    </dgm:pt>
    <dgm:pt modelId="{61D9BD32-E509-4807-84E7-100909DFF30E}" type="pres">
      <dgm:prSet presAssocID="{41C18F28-FF42-40F8-8AC0-9E6CB31D112B}" presName="childText" presStyleLbl="bgAcc1" presStyleIdx="4" presStyleCnt="6" custScaleX="145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9CD989-A938-4FE7-AA53-A2625E5A7E3F}" type="pres">
      <dgm:prSet presAssocID="{3020F47E-B5B6-4152-8A3C-E50C73181DC9}" presName="Name13" presStyleLbl="parChTrans1D2" presStyleIdx="5" presStyleCnt="6"/>
      <dgm:spPr/>
    </dgm:pt>
    <dgm:pt modelId="{A343580A-5D5C-42D8-B715-9D8FB1E088E7}" type="pres">
      <dgm:prSet presAssocID="{B5D4ADB8-4B5D-44AE-8DB3-A98394C20AE7}" presName="childText" presStyleLbl="bgAcc1" presStyleIdx="5" presStyleCnt="6" custScaleX="145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E3487A6-B56B-404B-92C9-F12BB11051E3}" srcId="{FB034B93-185C-41F7-ADF5-ADE1BCCF7534}" destId="{716E80E4-50E7-40C9-8D2B-115E53FE24D6}" srcOrd="0" destOrd="0" parTransId="{A1543C89-6E11-4C4D-85C8-46D0014D1E5C}" sibTransId="{BA3F1050-6EBC-411B-9A07-96297ED90186}"/>
    <dgm:cxn modelId="{EC323539-7D75-4F96-8BF2-C70B7A7AD521}" type="presOf" srcId="{B5D4ADB8-4B5D-44AE-8DB3-A98394C20AE7}" destId="{A343580A-5D5C-42D8-B715-9D8FB1E088E7}" srcOrd="0" destOrd="0" presId="urn:microsoft.com/office/officeart/2005/8/layout/hierarchy3"/>
    <dgm:cxn modelId="{F9128B7E-F403-48A9-8106-AB316269415B}" type="presOf" srcId="{D5D90AD0-0CD8-41B9-B72E-F984DF31EDD7}" destId="{9B3C08BC-23C2-425B-A116-A64570E7A617}" srcOrd="0" destOrd="0" presId="urn:microsoft.com/office/officeart/2005/8/layout/hierarchy3"/>
    <dgm:cxn modelId="{F0AE0F4F-C41B-46EC-8758-FC8C9D573AA2}" type="presOf" srcId="{41C18F28-FF42-40F8-8AC0-9E6CB31D112B}" destId="{61D9BD32-E509-4807-84E7-100909DFF30E}" srcOrd="0" destOrd="0" presId="urn:microsoft.com/office/officeart/2005/8/layout/hierarchy3"/>
    <dgm:cxn modelId="{DDDFDA4C-C849-4468-B9C1-F0C5BFF67ED0}" type="presOf" srcId="{E14721A7-4B7A-4304-855E-0651264DC18B}" destId="{277DFFA0-5535-45E2-806D-66DE6700F6BE}" srcOrd="1" destOrd="0" presId="urn:microsoft.com/office/officeart/2005/8/layout/hierarchy3"/>
    <dgm:cxn modelId="{D044F978-5C7B-42B4-BA59-64063C22FBBF}" type="presOf" srcId="{A1543C89-6E11-4C4D-85C8-46D0014D1E5C}" destId="{819A80E1-B75F-40D6-829C-E113990C2C0F}" srcOrd="0" destOrd="0" presId="urn:microsoft.com/office/officeart/2005/8/layout/hierarchy3"/>
    <dgm:cxn modelId="{47CA0B5C-FC7B-4C92-A50D-775BB5203026}" type="presOf" srcId="{FB034B93-185C-41F7-ADF5-ADE1BCCF7534}" destId="{B8FAA0F6-4DF7-4CBA-81D5-C8DA0675E8C4}" srcOrd="1" destOrd="0" presId="urn:microsoft.com/office/officeart/2005/8/layout/hierarchy3"/>
    <dgm:cxn modelId="{F0EAB866-BEDA-4407-9B97-C5C574B47D06}" type="presOf" srcId="{1A29D952-7A15-4B86-8FB8-40F03CA35308}" destId="{170B1AF8-D5D9-4236-B981-712B4B0F702E}" srcOrd="0" destOrd="0" presId="urn:microsoft.com/office/officeart/2005/8/layout/hierarchy3"/>
    <dgm:cxn modelId="{B880B351-FCA6-4F02-8F56-541637B12A2B}" srcId="{E14721A7-4B7A-4304-855E-0651264DC18B}" destId="{1A29D952-7A15-4B86-8FB8-40F03CA35308}" srcOrd="0" destOrd="0" parTransId="{32CB5549-6566-4FF0-9A0E-7483DBA2DA91}" sibTransId="{8BC5D09E-DFEF-46E5-9624-03914A1D937A}"/>
    <dgm:cxn modelId="{732FEC64-F25C-4129-95E2-10E952E5E55D}" type="presOf" srcId="{32CB5549-6566-4FF0-9A0E-7483DBA2DA91}" destId="{9A8E52C5-0C63-40F9-A7A7-0684B15A4ABD}" srcOrd="0" destOrd="0" presId="urn:microsoft.com/office/officeart/2005/8/layout/hierarchy3"/>
    <dgm:cxn modelId="{695EC107-C8CC-4207-B3F4-5A1D688E6A1C}" type="presOf" srcId="{3020F47E-B5B6-4152-8A3C-E50C73181DC9}" destId="{789CD989-A938-4FE7-AA53-A2625E5A7E3F}" srcOrd="0" destOrd="0" presId="urn:microsoft.com/office/officeart/2005/8/layout/hierarchy3"/>
    <dgm:cxn modelId="{FED22B76-4761-4F1F-A4E1-29D1C7A2037E}" srcId="{D5D90AD0-0CD8-41B9-B72E-F984DF31EDD7}" destId="{E14721A7-4B7A-4304-855E-0651264DC18B}" srcOrd="1" destOrd="0" parTransId="{E7DC9B35-D835-4E62-AC0B-8195F73CA3E7}" sibTransId="{E1F2C1FE-6DA8-4580-9621-2FABDF02E8C3}"/>
    <dgm:cxn modelId="{EC60DAAA-AA44-4ECD-BE95-9EB56B7A95C9}" type="presOf" srcId="{59E4F3B0-F03D-4F85-93A9-458B4969490E}" destId="{8300FA33-E404-42CE-9D87-46C538FA596A}" srcOrd="0" destOrd="0" presId="urn:microsoft.com/office/officeart/2005/8/layout/hierarchy3"/>
    <dgm:cxn modelId="{77E7AA56-B28D-4DB0-BA6E-CB103AE2D917}" type="presOf" srcId="{D88ACB77-3765-4823-AF84-A90703636706}" destId="{596220BF-4AD0-4F3C-B6E5-FE414B3EA234}" srcOrd="0" destOrd="0" presId="urn:microsoft.com/office/officeart/2005/8/layout/hierarchy3"/>
    <dgm:cxn modelId="{53E380F5-28D1-4D8E-9741-C2C816AE5FE6}" srcId="{FB034B93-185C-41F7-ADF5-ADE1BCCF7534}" destId="{D88ACB77-3765-4823-AF84-A90703636706}" srcOrd="2" destOrd="0" parTransId="{59E4F3B0-F03D-4F85-93A9-458B4969490E}" sibTransId="{9143F1D2-B8C3-4E7A-9D3B-0C19434970C1}"/>
    <dgm:cxn modelId="{B0CEDF41-5363-4605-8FF6-1A7E5206965C}" srcId="{E14721A7-4B7A-4304-855E-0651264DC18B}" destId="{B5D4ADB8-4B5D-44AE-8DB3-A98394C20AE7}" srcOrd="2" destOrd="0" parTransId="{3020F47E-B5B6-4152-8A3C-E50C73181DC9}" sibTransId="{E046B0E2-8A8C-42FC-A702-DCF9130B6E7B}"/>
    <dgm:cxn modelId="{4AAACF58-B25C-485F-8850-BD84C3911F9B}" type="presOf" srcId="{DF2CD1C1-F240-43B5-BF6B-E76D4F38F264}" destId="{A1AFFCE2-4D3F-4057-98D0-1B03D50E6C2B}" srcOrd="0" destOrd="0" presId="urn:microsoft.com/office/officeart/2005/8/layout/hierarchy3"/>
    <dgm:cxn modelId="{C45890CD-C543-408A-8CA9-517F7E151297}" srcId="{D5D90AD0-0CD8-41B9-B72E-F984DF31EDD7}" destId="{FB034B93-185C-41F7-ADF5-ADE1BCCF7534}" srcOrd="0" destOrd="0" parTransId="{BA2CCE71-DB3A-45E0-BC07-C30DBD2BC150}" sibTransId="{A1C63BF8-E6DE-4E55-BCFE-A270A193E7C7}"/>
    <dgm:cxn modelId="{6E97DBC8-CA0E-4E61-B76F-34C38E9CBA89}" type="presOf" srcId="{28763B78-A6B0-4BF5-BE72-47A30323550F}" destId="{BE0E3E71-01D8-46A4-A3D7-478DF7645701}" srcOrd="0" destOrd="0" presId="urn:microsoft.com/office/officeart/2005/8/layout/hierarchy3"/>
    <dgm:cxn modelId="{8FFBC1DB-8B16-4AAE-9F52-C04BFF3252AC}" type="presOf" srcId="{FB034B93-185C-41F7-ADF5-ADE1BCCF7534}" destId="{D9C73D7E-1BE7-44A0-8D11-1906DF2BCDD9}" srcOrd="0" destOrd="0" presId="urn:microsoft.com/office/officeart/2005/8/layout/hierarchy3"/>
    <dgm:cxn modelId="{5AE1D51E-E3C7-46CD-A6B0-6F7B8BCAA810}" srcId="{E14721A7-4B7A-4304-855E-0651264DC18B}" destId="{41C18F28-FF42-40F8-8AC0-9E6CB31D112B}" srcOrd="1" destOrd="0" parTransId="{4DC186BC-2D8B-437E-BB30-1E5BAC9642D0}" sibTransId="{3C3A9B0D-63C4-4A8D-BF99-5FC8560197B4}"/>
    <dgm:cxn modelId="{12A4C163-9680-4A8D-BB0B-134B566E43BF}" type="presOf" srcId="{716E80E4-50E7-40C9-8D2B-115E53FE24D6}" destId="{D317125C-6D13-4C10-AFB1-68563A9FF8FB}" srcOrd="0" destOrd="0" presId="urn:microsoft.com/office/officeart/2005/8/layout/hierarchy3"/>
    <dgm:cxn modelId="{DAFC0451-AA1D-4F1F-A530-F79586DD93B9}" type="presOf" srcId="{4DC186BC-2D8B-437E-BB30-1E5BAC9642D0}" destId="{7422D086-78A4-46C5-B0A3-0F766A08C555}" srcOrd="0" destOrd="0" presId="urn:microsoft.com/office/officeart/2005/8/layout/hierarchy3"/>
    <dgm:cxn modelId="{1EE96A4F-A74F-4F76-A259-E46706E9FDD3}" srcId="{FB034B93-185C-41F7-ADF5-ADE1BCCF7534}" destId="{28763B78-A6B0-4BF5-BE72-47A30323550F}" srcOrd="1" destOrd="0" parTransId="{DF2CD1C1-F240-43B5-BF6B-E76D4F38F264}" sibTransId="{4C3929F4-AA46-4A0C-80AF-546AF7AED9DA}"/>
    <dgm:cxn modelId="{A2DC764C-3804-47F7-BBD2-066772ECB97F}" type="presOf" srcId="{E14721A7-4B7A-4304-855E-0651264DC18B}" destId="{19C1B2DA-CCC3-4BFF-B42B-60B3E2F4C4C3}" srcOrd="0" destOrd="0" presId="urn:microsoft.com/office/officeart/2005/8/layout/hierarchy3"/>
    <dgm:cxn modelId="{39E77814-DACA-467C-90C5-74E9103F9656}" type="presParOf" srcId="{9B3C08BC-23C2-425B-A116-A64570E7A617}" destId="{8AFE9B3E-EF76-4681-9642-1ACB4A9AE869}" srcOrd="0" destOrd="0" presId="urn:microsoft.com/office/officeart/2005/8/layout/hierarchy3"/>
    <dgm:cxn modelId="{0CA233EB-F822-40CC-9DAA-431BD80B96B1}" type="presParOf" srcId="{8AFE9B3E-EF76-4681-9642-1ACB4A9AE869}" destId="{E169BA57-9E56-48E8-84A4-BF2119DAF225}" srcOrd="0" destOrd="0" presId="urn:microsoft.com/office/officeart/2005/8/layout/hierarchy3"/>
    <dgm:cxn modelId="{BA31D057-023A-4CED-BCFC-775C02CB5D41}" type="presParOf" srcId="{E169BA57-9E56-48E8-84A4-BF2119DAF225}" destId="{D9C73D7E-1BE7-44A0-8D11-1906DF2BCDD9}" srcOrd="0" destOrd="0" presId="urn:microsoft.com/office/officeart/2005/8/layout/hierarchy3"/>
    <dgm:cxn modelId="{61DCB869-FA06-4906-852D-3D056EBA984F}" type="presParOf" srcId="{E169BA57-9E56-48E8-84A4-BF2119DAF225}" destId="{B8FAA0F6-4DF7-4CBA-81D5-C8DA0675E8C4}" srcOrd="1" destOrd="0" presId="urn:microsoft.com/office/officeart/2005/8/layout/hierarchy3"/>
    <dgm:cxn modelId="{A677D12B-C2E3-4AD5-A522-C5DDF6665272}" type="presParOf" srcId="{8AFE9B3E-EF76-4681-9642-1ACB4A9AE869}" destId="{B8BEC539-098B-4DDE-AC47-CB902EA4165D}" srcOrd="1" destOrd="0" presId="urn:microsoft.com/office/officeart/2005/8/layout/hierarchy3"/>
    <dgm:cxn modelId="{17786364-8291-4D6E-9869-C31FB6050E04}" type="presParOf" srcId="{B8BEC539-098B-4DDE-AC47-CB902EA4165D}" destId="{819A80E1-B75F-40D6-829C-E113990C2C0F}" srcOrd="0" destOrd="0" presId="urn:microsoft.com/office/officeart/2005/8/layout/hierarchy3"/>
    <dgm:cxn modelId="{E3B9A76E-A317-442A-A388-A6DE23F50B89}" type="presParOf" srcId="{B8BEC539-098B-4DDE-AC47-CB902EA4165D}" destId="{D317125C-6D13-4C10-AFB1-68563A9FF8FB}" srcOrd="1" destOrd="0" presId="urn:microsoft.com/office/officeart/2005/8/layout/hierarchy3"/>
    <dgm:cxn modelId="{09A4C009-8497-40D0-B569-2AB8EB43535D}" type="presParOf" srcId="{B8BEC539-098B-4DDE-AC47-CB902EA4165D}" destId="{A1AFFCE2-4D3F-4057-98D0-1B03D50E6C2B}" srcOrd="2" destOrd="0" presId="urn:microsoft.com/office/officeart/2005/8/layout/hierarchy3"/>
    <dgm:cxn modelId="{B99129CD-79F3-4517-B684-C121E165DCD3}" type="presParOf" srcId="{B8BEC539-098B-4DDE-AC47-CB902EA4165D}" destId="{BE0E3E71-01D8-46A4-A3D7-478DF7645701}" srcOrd="3" destOrd="0" presId="urn:microsoft.com/office/officeart/2005/8/layout/hierarchy3"/>
    <dgm:cxn modelId="{0FF7D215-4708-4F2F-A35A-BAF769D9CD64}" type="presParOf" srcId="{B8BEC539-098B-4DDE-AC47-CB902EA4165D}" destId="{8300FA33-E404-42CE-9D87-46C538FA596A}" srcOrd="4" destOrd="0" presId="urn:microsoft.com/office/officeart/2005/8/layout/hierarchy3"/>
    <dgm:cxn modelId="{793D8819-AB4A-494E-82F4-3E99C33DE120}" type="presParOf" srcId="{B8BEC539-098B-4DDE-AC47-CB902EA4165D}" destId="{596220BF-4AD0-4F3C-B6E5-FE414B3EA234}" srcOrd="5" destOrd="0" presId="urn:microsoft.com/office/officeart/2005/8/layout/hierarchy3"/>
    <dgm:cxn modelId="{E22F4C1C-0891-4F87-B66A-1456703FBDB2}" type="presParOf" srcId="{9B3C08BC-23C2-425B-A116-A64570E7A617}" destId="{14A41C21-0F40-4511-9B45-4D2354F899B4}" srcOrd="1" destOrd="0" presId="urn:microsoft.com/office/officeart/2005/8/layout/hierarchy3"/>
    <dgm:cxn modelId="{DA4A5190-3EBE-44EB-8893-A9799CE7BA59}" type="presParOf" srcId="{14A41C21-0F40-4511-9B45-4D2354F899B4}" destId="{37A8130F-CE88-4AA2-89E9-763AABC4F8AD}" srcOrd="0" destOrd="0" presId="urn:microsoft.com/office/officeart/2005/8/layout/hierarchy3"/>
    <dgm:cxn modelId="{336A6BFF-8BB6-422A-87A1-0D313B12D4CC}" type="presParOf" srcId="{37A8130F-CE88-4AA2-89E9-763AABC4F8AD}" destId="{19C1B2DA-CCC3-4BFF-B42B-60B3E2F4C4C3}" srcOrd="0" destOrd="0" presId="urn:microsoft.com/office/officeart/2005/8/layout/hierarchy3"/>
    <dgm:cxn modelId="{538C8623-73F4-4FCA-A6FF-26BF3AF8ECFA}" type="presParOf" srcId="{37A8130F-CE88-4AA2-89E9-763AABC4F8AD}" destId="{277DFFA0-5535-45E2-806D-66DE6700F6BE}" srcOrd="1" destOrd="0" presId="urn:microsoft.com/office/officeart/2005/8/layout/hierarchy3"/>
    <dgm:cxn modelId="{69B11164-9662-454B-9702-1D85B6BC0964}" type="presParOf" srcId="{14A41C21-0F40-4511-9B45-4D2354F899B4}" destId="{AD455E25-48F2-4EC6-8CA1-B7B08E5074EB}" srcOrd="1" destOrd="0" presId="urn:microsoft.com/office/officeart/2005/8/layout/hierarchy3"/>
    <dgm:cxn modelId="{50E3FBC7-1685-4BCE-B722-A823409B12DD}" type="presParOf" srcId="{AD455E25-48F2-4EC6-8CA1-B7B08E5074EB}" destId="{9A8E52C5-0C63-40F9-A7A7-0684B15A4ABD}" srcOrd="0" destOrd="0" presId="urn:microsoft.com/office/officeart/2005/8/layout/hierarchy3"/>
    <dgm:cxn modelId="{D02039A1-B9BC-4DF3-81C4-8A7E16349517}" type="presParOf" srcId="{AD455E25-48F2-4EC6-8CA1-B7B08E5074EB}" destId="{170B1AF8-D5D9-4236-B981-712B4B0F702E}" srcOrd="1" destOrd="0" presId="urn:microsoft.com/office/officeart/2005/8/layout/hierarchy3"/>
    <dgm:cxn modelId="{AEFA43A4-5B79-4BDE-9410-50ED5D61D673}" type="presParOf" srcId="{AD455E25-48F2-4EC6-8CA1-B7B08E5074EB}" destId="{7422D086-78A4-46C5-B0A3-0F766A08C555}" srcOrd="2" destOrd="0" presId="urn:microsoft.com/office/officeart/2005/8/layout/hierarchy3"/>
    <dgm:cxn modelId="{EC25AAE4-BBFA-4B6C-8876-1AF5BAB47B5C}" type="presParOf" srcId="{AD455E25-48F2-4EC6-8CA1-B7B08E5074EB}" destId="{61D9BD32-E509-4807-84E7-100909DFF30E}" srcOrd="3" destOrd="0" presId="urn:microsoft.com/office/officeart/2005/8/layout/hierarchy3"/>
    <dgm:cxn modelId="{90569BE9-00EF-4CDA-8D82-E4911E71A6CC}" type="presParOf" srcId="{AD455E25-48F2-4EC6-8CA1-B7B08E5074EB}" destId="{789CD989-A938-4FE7-AA53-A2625E5A7E3F}" srcOrd="4" destOrd="0" presId="urn:microsoft.com/office/officeart/2005/8/layout/hierarchy3"/>
    <dgm:cxn modelId="{700EB83C-BB7A-454C-ACF9-8ABBA2F91B83}" type="presParOf" srcId="{AD455E25-48F2-4EC6-8CA1-B7B08E5074EB}" destId="{A343580A-5D5C-42D8-B715-9D8FB1E088E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73D7E-1BE7-44A0-8D11-1906DF2BCDD9}">
      <dsp:nvSpPr>
        <dsp:cNvPr id="0" name=""/>
        <dsp:cNvSpPr/>
      </dsp:nvSpPr>
      <dsp:spPr>
        <a:xfrm>
          <a:off x="127748" y="3576"/>
          <a:ext cx="2766767" cy="9513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Полічіть</a:t>
          </a:r>
          <a:r>
            <a:rPr lang="ru-RU" sz="5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ru-RU" sz="5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611" y="31439"/>
        <a:ext cx="2711041" cy="895602"/>
      </dsp:txXfrm>
    </dsp:sp>
    <dsp:sp modelId="{819A80E1-B75F-40D6-829C-E113990C2C0F}">
      <dsp:nvSpPr>
        <dsp:cNvPr id="0" name=""/>
        <dsp:cNvSpPr/>
      </dsp:nvSpPr>
      <dsp:spPr>
        <a:xfrm>
          <a:off x="404425" y="954905"/>
          <a:ext cx="276676" cy="713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496"/>
              </a:lnTo>
              <a:lnTo>
                <a:pt x="276676" y="71349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7125C-6D13-4C10-AFB1-68563A9FF8FB}">
      <dsp:nvSpPr>
        <dsp:cNvPr id="0" name=""/>
        <dsp:cNvSpPr/>
      </dsp:nvSpPr>
      <dsp:spPr>
        <a:xfrm>
          <a:off x="681102" y="119273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до 7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8965" y="1220600"/>
        <a:ext cx="2157687" cy="895602"/>
      </dsp:txXfrm>
    </dsp:sp>
    <dsp:sp modelId="{A1AFFCE2-4D3F-4057-98D0-1B03D50E6C2B}">
      <dsp:nvSpPr>
        <dsp:cNvPr id="0" name=""/>
        <dsp:cNvSpPr/>
      </dsp:nvSpPr>
      <dsp:spPr>
        <a:xfrm>
          <a:off x="404425" y="954905"/>
          <a:ext cx="276676" cy="1902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56"/>
              </a:lnTo>
              <a:lnTo>
                <a:pt x="276676" y="190265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E3E71-01D8-46A4-A3D7-478DF7645701}">
      <dsp:nvSpPr>
        <dsp:cNvPr id="0" name=""/>
        <dsp:cNvSpPr/>
      </dsp:nvSpPr>
      <dsp:spPr>
        <a:xfrm>
          <a:off x="681102" y="238189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1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8965" y="2409760"/>
        <a:ext cx="2157687" cy="895602"/>
      </dsp:txXfrm>
    </dsp:sp>
    <dsp:sp modelId="{8300FA33-E404-42CE-9D87-46C538FA596A}">
      <dsp:nvSpPr>
        <dsp:cNvPr id="0" name=""/>
        <dsp:cNvSpPr/>
      </dsp:nvSpPr>
      <dsp:spPr>
        <a:xfrm>
          <a:off x="404425" y="954905"/>
          <a:ext cx="276676" cy="3091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1817"/>
              </a:lnTo>
              <a:lnTo>
                <a:pt x="276676" y="3091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220BF-4AD0-4F3C-B6E5-FE414B3EA234}">
      <dsp:nvSpPr>
        <dsp:cNvPr id="0" name=""/>
        <dsp:cNvSpPr/>
      </dsp:nvSpPr>
      <dsp:spPr>
        <a:xfrm>
          <a:off x="681102" y="357105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до 6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8965" y="3598920"/>
        <a:ext cx="2157687" cy="895602"/>
      </dsp:txXfrm>
    </dsp:sp>
    <dsp:sp modelId="{19C1B2DA-CCC3-4BFF-B42B-60B3E2F4C4C3}">
      <dsp:nvSpPr>
        <dsp:cNvPr id="0" name=""/>
        <dsp:cNvSpPr/>
      </dsp:nvSpPr>
      <dsp:spPr>
        <a:xfrm>
          <a:off x="3370180" y="3576"/>
          <a:ext cx="2766767" cy="9513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Полічіть</a:t>
          </a:r>
          <a:r>
            <a:rPr lang="ru-RU" sz="5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ru-RU" sz="5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98043" y="31439"/>
        <a:ext cx="2711041" cy="895602"/>
      </dsp:txXfrm>
    </dsp:sp>
    <dsp:sp modelId="{9A8E52C5-0C63-40F9-A7A7-0684B15A4ABD}">
      <dsp:nvSpPr>
        <dsp:cNvPr id="0" name=""/>
        <dsp:cNvSpPr/>
      </dsp:nvSpPr>
      <dsp:spPr>
        <a:xfrm>
          <a:off x="3646856" y="954905"/>
          <a:ext cx="276676" cy="713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496"/>
              </a:lnTo>
              <a:lnTo>
                <a:pt x="276676" y="71349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B1AF8-D5D9-4236-B981-712B4B0F702E}">
      <dsp:nvSpPr>
        <dsp:cNvPr id="0" name=""/>
        <dsp:cNvSpPr/>
      </dsp:nvSpPr>
      <dsp:spPr>
        <a:xfrm>
          <a:off x="3923533" y="119273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7 до 4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51396" y="1220600"/>
        <a:ext cx="2157687" cy="895602"/>
      </dsp:txXfrm>
    </dsp:sp>
    <dsp:sp modelId="{7422D086-78A4-46C5-B0A3-0F766A08C555}">
      <dsp:nvSpPr>
        <dsp:cNvPr id="0" name=""/>
        <dsp:cNvSpPr/>
      </dsp:nvSpPr>
      <dsp:spPr>
        <a:xfrm>
          <a:off x="3646856" y="954905"/>
          <a:ext cx="276676" cy="1902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56"/>
              </a:lnTo>
              <a:lnTo>
                <a:pt x="276676" y="190265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9BD32-E509-4807-84E7-100909DFF30E}">
      <dsp:nvSpPr>
        <dsp:cNvPr id="0" name=""/>
        <dsp:cNvSpPr/>
      </dsp:nvSpPr>
      <dsp:spPr>
        <a:xfrm>
          <a:off x="3923533" y="238189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до 5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51396" y="2409760"/>
        <a:ext cx="2157687" cy="895602"/>
      </dsp:txXfrm>
    </dsp:sp>
    <dsp:sp modelId="{789CD989-A938-4FE7-AA53-A2625E5A7E3F}">
      <dsp:nvSpPr>
        <dsp:cNvPr id="0" name=""/>
        <dsp:cNvSpPr/>
      </dsp:nvSpPr>
      <dsp:spPr>
        <a:xfrm>
          <a:off x="3646856" y="954905"/>
          <a:ext cx="276676" cy="3091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1817"/>
              </a:lnTo>
              <a:lnTo>
                <a:pt x="276676" y="3091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3580A-5D5C-42D8-B715-9D8FB1E088E7}">
      <dsp:nvSpPr>
        <dsp:cNvPr id="0" name=""/>
        <dsp:cNvSpPr/>
      </dsp:nvSpPr>
      <dsp:spPr>
        <a:xfrm>
          <a:off x="3923533" y="3571057"/>
          <a:ext cx="2213413" cy="9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від</a:t>
          </a:r>
          <a:r>
            <a:rPr lang="ru-RU" sz="3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до 1</a:t>
          </a:r>
          <a:endParaRPr lang="ru-RU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51396" y="3598920"/>
        <a:ext cx="2157687" cy="89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8.avi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1056;&#1091;&#1076;&#1077;&#1085;&#1100;&#1082;&#1072;%20&#1079;&#1072;&#1088;&#1103;&#1076;&#1086;&#1095;&#1082;&#1072;.mp4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Яке число </a:t>
            </a:r>
            <a:r>
              <a:rPr lang="ru-RU" dirty="0" err="1" smtClean="0">
                <a:effectLst/>
              </a:rPr>
              <a:t>звучить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у </a:t>
            </a:r>
            <a:r>
              <a:rPr lang="ru-RU" dirty="0" err="1">
                <a:effectLst/>
              </a:rPr>
              <a:t>цих</a:t>
            </a:r>
            <a:r>
              <a:rPr lang="ru-RU" dirty="0">
                <a:effectLst/>
              </a:rPr>
              <a:t> загадках</a:t>
            </a:r>
            <a:r>
              <a:rPr lang="ru-RU" dirty="0" smtClean="0">
                <a:effectLst/>
              </a:rPr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556793"/>
            <a:ext cx="3528392" cy="180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Ти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мною не </a:t>
            </a:r>
            <a:r>
              <a:rPr lang="ru-RU" dirty="0" err="1"/>
              <a:t>знайомий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/>
              <a:t>Я живу на </a:t>
            </a:r>
            <a:r>
              <a:rPr lang="ru-RU" dirty="0" err="1"/>
              <a:t>дні</a:t>
            </a:r>
            <a:r>
              <a:rPr lang="ru-RU" dirty="0"/>
              <a:t> </a:t>
            </a:r>
            <a:r>
              <a:rPr lang="ru-RU" dirty="0" err="1"/>
              <a:t>морському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Голова 3 </a:t>
            </a:r>
            <a:r>
              <a:rPr lang="ru-RU" dirty="0" err="1"/>
              <a:t>вісім</a:t>
            </a:r>
            <a:r>
              <a:rPr lang="ru-RU" dirty="0"/>
              <a:t> </a:t>
            </a:r>
            <a:r>
              <a:rPr lang="ru-RU" dirty="0" err="1"/>
              <a:t>ніг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От і весь я — ... </a:t>
            </a:r>
            <a:endParaRPr lang="ru-RU" dirty="0" smtClean="0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3995936" y="1488528"/>
            <a:ext cx="3456384" cy="18722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Вісім</a:t>
            </a:r>
            <a:r>
              <a:rPr lang="ru-RU" dirty="0"/>
              <a:t> </a:t>
            </a:r>
            <a:r>
              <a:rPr lang="ru-RU" dirty="0" err="1"/>
              <a:t>ніг</a:t>
            </a:r>
            <a:r>
              <a:rPr lang="ru-RU" dirty="0"/>
              <a:t>, як </a:t>
            </a:r>
            <a:r>
              <a:rPr lang="ru-RU" dirty="0" err="1"/>
              <a:t>вісім</a:t>
            </a:r>
            <a:r>
              <a:rPr lang="ru-RU" dirty="0"/>
              <a:t> рук,</a:t>
            </a:r>
          </a:p>
          <a:p>
            <a:pPr marL="0" indent="0">
              <a:buNone/>
            </a:pPr>
            <a:r>
              <a:rPr lang="ru-RU" dirty="0" err="1"/>
              <a:t>Вишиває</a:t>
            </a:r>
            <a:r>
              <a:rPr lang="ru-RU" dirty="0"/>
              <a:t> </a:t>
            </a:r>
            <a:r>
              <a:rPr lang="ru-RU" dirty="0" err="1"/>
              <a:t>шовком</a:t>
            </a:r>
            <a:r>
              <a:rPr lang="ru-RU" dirty="0"/>
              <a:t> круг</a:t>
            </a:r>
          </a:p>
          <a:p>
            <a:pPr marL="0" indent="0">
              <a:buNone/>
            </a:pPr>
            <a:r>
              <a:rPr lang="ru-RU" dirty="0" err="1"/>
              <a:t>Цей</a:t>
            </a:r>
            <a:r>
              <a:rPr lang="ru-RU" dirty="0"/>
              <a:t> </a:t>
            </a:r>
            <a:r>
              <a:rPr lang="ru-RU" dirty="0" err="1"/>
              <a:t>дідок</a:t>
            </a:r>
            <a:r>
              <a:rPr lang="ru-RU" dirty="0"/>
              <a:t> на диво.</a:t>
            </a:r>
          </a:p>
          <a:p>
            <a:pPr marL="0" indent="0">
              <a:buNone/>
            </a:pP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легенький</a:t>
            </a:r>
            <a:r>
              <a:rPr lang="ru-RU" dirty="0"/>
              <a:t>, </a:t>
            </a:r>
            <a:r>
              <a:rPr lang="ru-RU" dirty="0" err="1"/>
              <a:t>наче</a:t>
            </a:r>
            <a:r>
              <a:rPr lang="ru-RU" dirty="0"/>
              <a:t> пух,</a:t>
            </a:r>
          </a:p>
          <a:p>
            <a:pPr marL="0" indent="0">
              <a:buNone/>
            </a:pPr>
            <a:r>
              <a:rPr lang="ru-RU" dirty="0" err="1"/>
              <a:t>Сплів</a:t>
            </a:r>
            <a:r>
              <a:rPr lang="ru-RU" dirty="0"/>
              <a:t> для себе і для мух. </a:t>
            </a:r>
          </a:p>
        </p:txBody>
      </p:sp>
      <p:pic>
        <p:nvPicPr>
          <p:cNvPr id="8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56992"/>
            <a:ext cx="3024336" cy="24998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424632"/>
            <a:ext cx="2628292" cy="42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Бесіда</a:t>
            </a:r>
            <a:r>
              <a:rPr lang="ru-RU" dirty="0"/>
              <a:t> за </a:t>
            </a:r>
            <a:r>
              <a:rPr lang="ru-RU" dirty="0" err="1"/>
              <a:t>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75656" y="5013176"/>
            <a:ext cx="4680520" cy="1656184"/>
          </a:xfrm>
          <a:noFill/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Скількох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звірят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зустрів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собака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стало з собакою?</a:t>
            </a:r>
          </a:p>
          <a:p>
            <a:pPr marL="0" indent="0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стало? </a:t>
            </a:r>
          </a:p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Який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собака по порядку?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1"/>
            <a:ext cx="7488832" cy="367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8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 вісім, цифра 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18072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Щоб</a:t>
            </a:r>
            <a:r>
              <a:rPr lang="ru-RU" dirty="0" smtClean="0"/>
              <a:t> </a:t>
            </a:r>
            <a:r>
              <a:rPr lang="ru-RU" dirty="0" err="1" smtClean="0"/>
              <a:t>одержати</a:t>
            </a:r>
            <a:r>
              <a:rPr lang="ru-RU" dirty="0" smtClean="0"/>
              <a:t> </a:t>
            </a:r>
            <a:r>
              <a:rPr lang="ru-RU" dirty="0"/>
              <a:t>число 8, </a:t>
            </a:r>
            <a:r>
              <a:rPr lang="ru-RU" dirty="0" err="1"/>
              <a:t>потрібно</a:t>
            </a:r>
            <a:r>
              <a:rPr lang="ru-RU" dirty="0"/>
              <a:t> до 7 </a:t>
            </a:r>
            <a:r>
              <a:rPr lang="ru-RU" dirty="0" err="1"/>
              <a:t>додати</a:t>
            </a:r>
            <a:r>
              <a:rPr lang="ru-RU" dirty="0"/>
              <a:t> 1.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76056" y="1600201"/>
            <a:ext cx="3610744" cy="146876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RU" dirty="0"/>
              <a:t>Число 8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знак, </a:t>
            </a:r>
            <a:r>
              <a:rPr lang="ru-RU" dirty="0" err="1"/>
              <a:t>позначається</a:t>
            </a:r>
            <a:r>
              <a:rPr lang="ru-RU" dirty="0"/>
              <a:t> цифрою 8, «</a:t>
            </a:r>
            <a:r>
              <a:rPr lang="ru-RU" dirty="0" err="1"/>
              <a:t>вісімкою</a:t>
            </a:r>
            <a:r>
              <a:rPr lang="ru-RU" dirty="0"/>
              <a:t>».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996952"/>
            <a:ext cx="2143125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2636912"/>
            <a:ext cx="4853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+ 1 = 8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друкованою</a:t>
            </a:r>
            <a:r>
              <a:rPr lang="ru-RU" dirty="0"/>
              <a:t> цифрою </a:t>
            </a:r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536504" cy="11087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Я </a:t>
            </a:r>
            <a:r>
              <a:rPr lang="ru-RU" dirty="0"/>
              <a:t>— цифра </a:t>
            </a:r>
            <a:r>
              <a:rPr lang="ru-RU" dirty="0" err="1"/>
              <a:t>вісім</a:t>
            </a:r>
            <a:r>
              <a:rPr lang="ru-RU" dirty="0"/>
              <a:t>: два </a:t>
            </a:r>
            <a:r>
              <a:rPr lang="ru-RU" dirty="0" err="1"/>
              <a:t>кільця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Без початку і </a:t>
            </a:r>
            <a:r>
              <a:rPr lang="ru-RU" dirty="0" err="1"/>
              <a:t>кінця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Два кружечки </a:t>
            </a:r>
            <a:r>
              <a:rPr lang="ru-RU" dirty="0" err="1"/>
              <a:t>поряд</a:t>
            </a:r>
            <a:r>
              <a:rPr lang="ru-RU" dirty="0"/>
              <a:t> стали.</a:t>
            </a:r>
            <a:br>
              <a:rPr lang="ru-RU" dirty="0"/>
            </a:br>
            <a:r>
              <a:rPr lang="ru-RU" dirty="0"/>
              <a:t>- </a:t>
            </a:r>
            <a:r>
              <a:rPr lang="ru-RU" dirty="0" err="1"/>
              <a:t>Що</a:t>
            </a:r>
            <a:r>
              <a:rPr lang="ru-RU" dirty="0"/>
              <a:t> за </a:t>
            </a:r>
            <a:r>
              <a:rPr lang="ru-RU" dirty="0" err="1"/>
              <a:t>дивні</a:t>
            </a:r>
            <a:r>
              <a:rPr lang="ru-RU" dirty="0"/>
              <a:t> </a:t>
            </a:r>
            <a:r>
              <a:rPr lang="ru-RU" dirty="0" err="1"/>
              <a:t>окуляри</a:t>
            </a:r>
            <a:r>
              <a:rPr lang="ru-RU" dirty="0"/>
              <a:t>? -</a:t>
            </a:r>
            <a:br>
              <a:rPr lang="ru-RU" dirty="0"/>
            </a:br>
            <a:r>
              <a:rPr lang="ru-RU" dirty="0"/>
              <a:t>У </a:t>
            </a:r>
            <a:r>
              <a:rPr lang="ru-RU" dirty="0" err="1"/>
              <a:t>маляток</a:t>
            </a:r>
            <a:r>
              <a:rPr lang="ru-RU" dirty="0"/>
              <a:t> запитали.</a:t>
            </a:r>
            <a:br>
              <a:rPr lang="ru-RU" dirty="0"/>
            </a:br>
            <a:r>
              <a:rPr lang="ru-RU" dirty="0"/>
              <a:t>- </a:t>
            </a:r>
            <a:r>
              <a:rPr lang="ru-RU" dirty="0" err="1"/>
              <a:t>Це</a:t>
            </a:r>
            <a:r>
              <a:rPr lang="ru-RU" dirty="0"/>
              <a:t> ми </a:t>
            </a:r>
            <a:r>
              <a:rPr lang="ru-RU" dirty="0" err="1"/>
              <a:t>вісім</a:t>
            </a:r>
            <a:r>
              <a:rPr lang="ru-RU" dirty="0"/>
              <a:t> написали!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00325"/>
            <a:ext cx="2668723" cy="36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Ознайомлення</a:t>
            </a:r>
            <a:r>
              <a:rPr lang="ru-RU" dirty="0">
                <a:effectLst/>
              </a:rPr>
              <a:t> з рукописною цифрою 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8288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Два </a:t>
            </a:r>
            <a:r>
              <a:rPr lang="ru-RU" dirty="0" err="1"/>
              <a:t>кільця</a:t>
            </a:r>
            <a:r>
              <a:rPr lang="ru-RU" dirty="0"/>
              <a:t> без </a:t>
            </a:r>
            <a:r>
              <a:rPr lang="ru-RU" dirty="0" err="1"/>
              <a:t>кінця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У </a:t>
            </a:r>
            <a:r>
              <a:rPr lang="ru-RU" dirty="0" err="1"/>
              <a:t>середині</a:t>
            </a:r>
            <a:r>
              <a:rPr lang="ru-RU" dirty="0"/>
              <a:t> – без </a:t>
            </a:r>
            <a:r>
              <a:rPr lang="ru-RU" dirty="0" err="1"/>
              <a:t>цвяха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Якщо</a:t>
            </a:r>
            <a:r>
              <a:rPr lang="ru-RU" dirty="0"/>
              <a:t> я </a:t>
            </a:r>
            <a:r>
              <a:rPr lang="ru-RU" dirty="0" err="1"/>
              <a:t>перегорнусь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То </a:t>
            </a:r>
            <a:r>
              <a:rPr lang="ru-RU" dirty="0" err="1"/>
              <a:t>ніяк</a:t>
            </a:r>
            <a:r>
              <a:rPr lang="ru-RU" dirty="0"/>
              <a:t> я не </a:t>
            </a:r>
            <a:r>
              <a:rPr lang="ru-RU" dirty="0" err="1" smtClean="0"/>
              <a:t>змінюсь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88" y="4133467"/>
            <a:ext cx="1008112" cy="96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hlinkClick r:id="rId3" action="ppaction://hlinkfile"/>
          </p:cNvPr>
          <p:cNvSpPr txBox="1"/>
          <p:nvPr/>
        </p:nvSpPr>
        <p:spPr>
          <a:xfrm>
            <a:off x="5652120" y="4293096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Переглянути відео «Правопис цифри 8»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19181"/>
            <a:ext cx="2232248" cy="284049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471592" y="1696641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1). </a:t>
            </a:r>
            <a:r>
              <a:rPr lang="ru-RU" dirty="0" err="1" smtClean="0"/>
              <a:t>Правопис</a:t>
            </a:r>
            <a:r>
              <a:rPr lang="ru-RU" dirty="0" smtClean="0"/>
              <a:t> </a:t>
            </a:r>
            <a:r>
              <a:rPr lang="ru-RU" dirty="0" err="1" smtClean="0"/>
              <a:t>цифри</a:t>
            </a:r>
            <a:r>
              <a:rPr lang="ru-RU" dirty="0" smtClean="0"/>
              <a:t> 8</a:t>
            </a:r>
          </a:p>
          <a:p>
            <a:r>
              <a:rPr lang="ru-RU" dirty="0" smtClean="0"/>
              <a:t>2). </a:t>
            </a:r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повітрі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рахунок</a:t>
            </a:r>
            <a:r>
              <a:rPr lang="ru-RU" dirty="0"/>
              <a:t> «раз-</a:t>
            </a:r>
            <a:r>
              <a:rPr lang="en-US" dirty="0" err="1"/>
              <a:t>i</a:t>
            </a:r>
            <a:r>
              <a:rPr lang="ru-RU" dirty="0"/>
              <a:t>, два-і».</a:t>
            </a:r>
          </a:p>
          <a:p>
            <a:r>
              <a:rPr lang="ru-RU" dirty="0" smtClean="0"/>
              <a:t>3). </a:t>
            </a:r>
            <a:r>
              <a:rPr lang="ru-RU" dirty="0" err="1"/>
              <a:t>Написання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8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 </a:t>
            </a:r>
            <a:r>
              <a:rPr lang="ru-RU" dirty="0" err="1"/>
              <a:t>які</a:t>
            </a:r>
            <a:r>
              <a:rPr lang="ru-RU" dirty="0"/>
              <a:t> два числа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розкласти</a:t>
            </a:r>
            <a:r>
              <a:rPr lang="ru-RU" dirty="0"/>
              <a:t> число 8?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23728" y="40770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полуничок</a:t>
            </a:r>
            <a:r>
              <a:rPr lang="ru-RU" dirty="0"/>
              <a:t> у кожному кружечку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6173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49" y="4446404"/>
            <a:ext cx="2381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1+7=8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0945" y="4869160"/>
            <a:ext cx="2381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2+6=8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008" y="4463480"/>
            <a:ext cx="2381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3+5=8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8169" y="4971311"/>
            <a:ext cx="2381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4+4=8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0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Полічіть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числового </a:t>
            </a:r>
            <a:r>
              <a:rPr lang="ru-RU" dirty="0" err="1"/>
              <a:t>променя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039165"/>
            <a:ext cx="8229600" cy="1766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летіло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сіло</a:t>
            </a:r>
            <a:r>
              <a:rPr lang="ru-RU" dirty="0"/>
              <a:t> </a:t>
            </a:r>
            <a:r>
              <a:rPr lang="ru-RU" dirty="0" err="1"/>
              <a:t>спочатку</a:t>
            </a:r>
            <a:r>
              <a:rPr lang="ru-RU" dirty="0"/>
              <a:t>? </a:t>
            </a:r>
            <a:r>
              <a:rPr lang="ru-RU" dirty="0" err="1"/>
              <a:t>потім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Складіть</a:t>
            </a:r>
            <a:r>
              <a:rPr lang="ru-RU" dirty="0" smtClean="0"/>
              <a:t> </a:t>
            </a:r>
            <a:r>
              <a:rPr lang="ru-RU" dirty="0"/>
              <a:t>приклад. Яка </a:t>
            </a:r>
            <a:r>
              <a:rPr lang="ru-RU" dirty="0" err="1"/>
              <a:t>відповідь</a:t>
            </a:r>
            <a:r>
              <a:rPr lang="ru-RU" dirty="0"/>
              <a:t> прикладу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91"/>
          <a:stretch/>
        </p:blipFill>
        <p:spPr bwMode="auto">
          <a:xfrm>
            <a:off x="395536" y="1464851"/>
            <a:ext cx="8064896" cy="257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35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Числовий</a:t>
            </a:r>
            <a:r>
              <a:rPr lang="ru-RU" dirty="0" smtClean="0"/>
              <a:t> </a:t>
            </a:r>
            <a:r>
              <a:rPr lang="ru-RU" dirty="0" err="1" smtClean="0"/>
              <a:t>промінь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933057"/>
            <a:ext cx="8640960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числовий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промінь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Прочитайте приклад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ним.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слід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летіти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сонечку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сісти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спочатку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8" t="35291" b="12465"/>
          <a:stretch/>
        </p:blipFill>
        <p:spPr bwMode="auto">
          <a:xfrm>
            <a:off x="465412" y="1484784"/>
            <a:ext cx="8139036" cy="143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924494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3+4+1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2924812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5+2+1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2944181"/>
            <a:ext cx="1143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2944181"/>
            <a:ext cx="1143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=8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50572" y="5374461"/>
            <a:ext cx="3968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прикладу?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Числовий</a:t>
            </a:r>
            <a:r>
              <a:rPr lang="ru-RU" dirty="0" smtClean="0"/>
              <a:t> потяг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3573016"/>
            <a:ext cx="6336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Яка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цифра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сіла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вагон,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7?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сусідів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 числа 5; числа 6; числа 7.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Яке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число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наступне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числом 7? </a:t>
            </a:r>
            <a:endParaRPr lang="ru-R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Яке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передує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числу 6? А числу 8?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914399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2195736" y="558924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«Руденька </a:t>
            </a:r>
            <a:r>
              <a:rPr lang="uk-UA" dirty="0" err="1" smtClean="0"/>
              <a:t>зарядочка</a:t>
            </a:r>
            <a:r>
              <a:rPr lang="uk-UA" dirty="0" smtClean="0"/>
              <a:t>»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і цифра 8.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восьмий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Склад числа 8.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Додавання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допомогою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числового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числовим</a:t>
            </a:r>
            <a:r>
              <a:rPr lang="ru-RU" dirty="0"/>
              <a:t> рядом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241" y="1336896"/>
            <a:ext cx="8229600" cy="23457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Прочитайте </a:t>
            </a:r>
            <a:r>
              <a:rPr lang="ru-RU" dirty="0"/>
              <a:t>числа </a:t>
            </a:r>
            <a:r>
              <a:rPr lang="ru-RU" dirty="0" err="1"/>
              <a:t>від</a:t>
            </a:r>
            <a:r>
              <a:rPr lang="ru-RU" dirty="0"/>
              <a:t> 1 до 8; </a:t>
            </a:r>
            <a:r>
              <a:rPr lang="ru-RU" dirty="0" err="1"/>
              <a:t>від</a:t>
            </a:r>
            <a:r>
              <a:rPr lang="ru-RU" dirty="0"/>
              <a:t> 8 до 1.</a:t>
            </a:r>
          </a:p>
          <a:p>
            <a:pPr marL="0" indent="0">
              <a:buNone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7.</a:t>
            </a:r>
          </a:p>
          <a:p>
            <a:pPr marL="0" indent="0">
              <a:buNone/>
            </a:pPr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передує</a:t>
            </a:r>
            <a:r>
              <a:rPr lang="ru-RU" dirty="0"/>
              <a:t> числу 5?</a:t>
            </a:r>
          </a:p>
          <a:p>
            <a:pPr marL="0" indent="0">
              <a:buNone/>
            </a:pPr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наступне</a:t>
            </a:r>
            <a:r>
              <a:rPr lang="ru-RU" dirty="0"/>
              <a:t> за ним?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-17449" y="3880183"/>
            <a:ext cx="1036340" cy="157210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894177" y="3880183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012160" y="3852459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7164288" y="3682615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139308" y="4122804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341899" y="4046983"/>
            <a:ext cx="1715790" cy="154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06351" y="4048879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8100392" y="3973288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Логічне</a:t>
            </a:r>
            <a:r>
              <a:rPr lang="ru-RU" dirty="0"/>
              <a:t> </a:t>
            </a:r>
            <a:r>
              <a:rPr lang="ru-RU" dirty="0" err="1" smtClean="0"/>
              <a:t>завдання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Намалюйте </a:t>
            </a:r>
            <a:r>
              <a:rPr lang="ru-RU" b="1" dirty="0">
                <a:solidFill>
                  <a:srgbClr val="7030A0"/>
                </a:solidFill>
              </a:rPr>
              <a:t>в </a:t>
            </a:r>
            <a:r>
              <a:rPr lang="ru-RU" b="1" dirty="0" err="1">
                <a:solidFill>
                  <a:srgbClr val="7030A0"/>
                </a:solidFill>
              </a:rPr>
              <a:t>зошиті</a:t>
            </a:r>
            <a:r>
              <a:rPr lang="ru-RU" b="1" dirty="0">
                <a:solidFill>
                  <a:srgbClr val="7030A0"/>
                </a:solidFill>
              </a:rPr>
              <a:t> 2 кружечки, 1 квадратик, 1 </a:t>
            </a:r>
            <a:r>
              <a:rPr lang="ru-RU" b="1" dirty="0" err="1">
                <a:solidFill>
                  <a:srgbClr val="7030A0"/>
                </a:solidFill>
              </a:rPr>
              <a:t>кружечок</a:t>
            </a:r>
            <a:r>
              <a:rPr lang="ru-RU" b="1" dirty="0">
                <a:solidFill>
                  <a:srgbClr val="7030A0"/>
                </a:solidFill>
              </a:rPr>
              <a:t>.</a:t>
            </a:r>
          </a:p>
          <a:p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Розфарбуйте</a:t>
            </a:r>
            <a:r>
              <a:rPr lang="ru-RU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кружечки так,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щоб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квадратик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був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між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синім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жовтим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кружечками, а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жовтий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поруч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із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зеленим.</a:t>
            </a:r>
          </a:p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3528" y="4941168"/>
            <a:ext cx="1368152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979712" y="5015584"/>
            <a:ext cx="1368152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707904" y="5013176"/>
            <a:ext cx="129614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436096" y="5029357"/>
            <a:ext cx="1368152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8224" y="3212976"/>
            <a:ext cx="2555776" cy="19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«Де </a:t>
            </a:r>
            <a:r>
              <a:rPr lang="ru-RU" dirty="0" err="1">
                <a:effectLst/>
              </a:rPr>
              <a:t>сховалася</a:t>
            </a:r>
            <a:r>
              <a:rPr lang="ru-RU" dirty="0">
                <a:effectLst/>
              </a:rPr>
              <a:t> цифра 8</a:t>
            </a:r>
            <a:r>
              <a:rPr lang="ru-RU" dirty="0" smtClean="0">
                <a:effectLst/>
              </a:rPr>
              <a:t>?»</a:t>
            </a:r>
            <a:endParaRPr lang="ru-RU" dirty="0"/>
          </a:p>
        </p:txBody>
      </p:sp>
      <p:pic>
        <p:nvPicPr>
          <p:cNvPr id="4" name="Объект 3" descr="image9"/>
          <p:cNvPicPr>
            <a:picLocks noGrp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8" r="43571"/>
          <a:stretch/>
        </p:blipFill>
        <p:spPr bwMode="auto">
          <a:xfrm>
            <a:off x="3419872" y="2384884"/>
            <a:ext cx="1853705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Объект 3" descr="image9"/>
          <p:cNvPicPr>
            <a:picLocks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35"/>
          <a:stretch/>
        </p:blipFill>
        <p:spPr bwMode="auto">
          <a:xfrm>
            <a:off x="683568" y="1628800"/>
            <a:ext cx="2448272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Объект 3" descr="image9"/>
          <p:cNvPicPr>
            <a:picLocks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5"/>
          <a:stretch/>
        </p:blipFill>
        <p:spPr bwMode="auto">
          <a:xfrm>
            <a:off x="5652120" y="3573016"/>
            <a:ext cx="2952328" cy="21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Ми </a:t>
            </a:r>
            <a:r>
              <a:rPr lang="ru-RU" dirty="0" err="1"/>
              <a:t>рахували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Ми </a:t>
            </a:r>
            <a:r>
              <a:rPr lang="ru-RU" dirty="0"/>
              <a:t>писали?</a:t>
            </a:r>
          </a:p>
          <a:p>
            <a:r>
              <a:rPr lang="ru-RU" dirty="0" smtClean="0"/>
              <a:t> </a:t>
            </a:r>
            <a:r>
              <a:rPr lang="ru-RU" dirty="0"/>
              <a:t>Яку цифру </a:t>
            </a:r>
            <a:r>
              <a:rPr lang="ru-RU" dirty="0" err="1"/>
              <a:t>вивчали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24744"/>
            <a:ext cx="3317354" cy="46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5184576" cy="2332856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Сім</a:t>
            </a:r>
            <a:r>
              <a:rPr lang="ru-RU" dirty="0" smtClean="0"/>
              <a:t> </a:t>
            </a:r>
            <a:r>
              <a:rPr lang="ru-RU" dirty="0" err="1"/>
              <a:t>пташок</a:t>
            </a:r>
            <a:r>
              <a:rPr lang="ru-RU" dirty="0"/>
              <a:t> </a:t>
            </a:r>
            <a:r>
              <a:rPr lang="ru-RU" dirty="0" err="1"/>
              <a:t>зліпив</a:t>
            </a:r>
            <a:r>
              <a:rPr lang="ru-RU" dirty="0"/>
              <a:t> Семенко</a:t>
            </a:r>
          </a:p>
          <a:p>
            <a:pPr marL="0" indent="0">
              <a:buNone/>
            </a:pPr>
            <a:r>
              <a:rPr lang="ru-RU" dirty="0"/>
              <a:t>І одну — мала </a:t>
            </a:r>
            <a:r>
              <a:rPr lang="ru-RU" dirty="0" err="1"/>
              <a:t>Оленка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Друзі</a:t>
            </a:r>
            <a:r>
              <a:rPr lang="ru-RU" dirty="0"/>
              <a:t>, </a:t>
            </a:r>
            <a:r>
              <a:rPr lang="ru-RU" dirty="0" err="1"/>
              <a:t>ви</a:t>
            </a:r>
            <a:r>
              <a:rPr lang="ru-RU" dirty="0"/>
              <a:t> б не </a:t>
            </a:r>
            <a:r>
              <a:rPr lang="ru-RU" dirty="0" err="1"/>
              <a:t>полічили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діти</a:t>
            </a:r>
            <a:r>
              <a:rPr lang="ru-RU" dirty="0"/>
              <a:t> </a:t>
            </a:r>
            <a:r>
              <a:rPr lang="ru-RU" dirty="0" err="1"/>
              <a:t>птиць</a:t>
            </a:r>
            <a:r>
              <a:rPr lang="ru-RU" dirty="0"/>
              <a:t> </a:t>
            </a:r>
            <a:r>
              <a:rPr lang="ru-RU" dirty="0" err="1"/>
              <a:t>зробили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8" t="16409" r="32312" b="16146"/>
          <a:stretch/>
        </p:blipFill>
        <p:spPr bwMode="auto">
          <a:xfrm>
            <a:off x="1259632" y="4050382"/>
            <a:ext cx="19716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1247" r="27500" b="30401"/>
          <a:stretch/>
        </p:blipFill>
        <p:spPr bwMode="auto">
          <a:xfrm>
            <a:off x="5436096" y="4077071"/>
            <a:ext cx="201622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77072"/>
            <a:ext cx="1982713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27"/>
          <a:stretch/>
        </p:blipFill>
        <p:spPr>
          <a:xfrm>
            <a:off x="6768244" y="620688"/>
            <a:ext cx="1368152" cy="31752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r="29541"/>
          <a:stretch/>
        </p:blipFill>
        <p:spPr>
          <a:xfrm flipH="1">
            <a:off x="7956376" y="1052736"/>
            <a:ext cx="1356767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62088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садок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годівниці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Прилетіли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синиці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птиці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птиць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годівниці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12776"/>
            <a:ext cx="4752528" cy="420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9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сірої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чаплі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урок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Прилетіло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сорок.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них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сороки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Приготували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уроки.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ледарів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-сорок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Прилетіло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урок?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55" y="1221955"/>
            <a:ext cx="3345045" cy="4502311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356695"/>
            <a:ext cx="2596917" cy="23980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72" y="2852936"/>
            <a:ext cx="2596917" cy="239801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74" y="4985608"/>
            <a:ext cx="2199365" cy="16936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4653136"/>
            <a:ext cx="338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8" y="1340768"/>
            <a:ext cx="2596917" cy="23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466" y="1556792"/>
            <a:ext cx="2318766" cy="2246748"/>
          </a:xfr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48106">
            <a:off x="6030178" y="1397960"/>
            <a:ext cx="2318766" cy="2246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1979" y="468449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Скільки ягід на малюнку?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2133604" cy="16093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4824"/>
            <a:ext cx="2133604" cy="16093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2133604" cy="16093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49497"/>
            <a:ext cx="2133604" cy="16093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38" y="3217360"/>
            <a:ext cx="2133604" cy="16093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60988" y="4885742"/>
            <a:ext cx="319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Скільки олівців на малюнку?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91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691978" y="4684494"/>
            <a:ext cx="312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Скільки вишень на малюнку?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4499828"/>
            <a:ext cx="319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Скільки м'ячів на малюнку?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1368152" cy="1368152"/>
          </a:xfrm>
        </p:spPr>
      </p:pic>
      <p:pic>
        <p:nvPicPr>
          <p:cNvPr id="15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49760"/>
            <a:ext cx="1368152" cy="1368152"/>
          </a:xfrm>
          <a:prstGeom prst="rect">
            <a:avLst/>
          </a:prstGeom>
        </p:spPr>
      </p:pic>
      <p:pic>
        <p:nvPicPr>
          <p:cNvPr id="16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84" y="1510358"/>
            <a:ext cx="1368152" cy="1368152"/>
          </a:xfrm>
          <a:prstGeom prst="rect">
            <a:avLst/>
          </a:prstGeom>
        </p:spPr>
      </p:pic>
      <p:pic>
        <p:nvPicPr>
          <p:cNvPr id="17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8" y="2917912"/>
            <a:ext cx="1368152" cy="1368152"/>
          </a:xfrm>
          <a:prstGeom prst="rect">
            <a:avLst/>
          </a:prstGeom>
        </p:spPr>
      </p:pic>
      <p:pic>
        <p:nvPicPr>
          <p:cNvPr id="18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68" y="2939244"/>
            <a:ext cx="1368152" cy="1368152"/>
          </a:xfrm>
          <a:prstGeom prst="rect">
            <a:avLst/>
          </a:prstGeom>
        </p:spPr>
      </p:pic>
      <p:pic>
        <p:nvPicPr>
          <p:cNvPr id="20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21732"/>
            <a:ext cx="1368152" cy="136815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1306">
            <a:off x="5220072" y="1700808"/>
            <a:ext cx="2208071" cy="187677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3783">
            <a:off x="6084168" y="1766367"/>
            <a:ext cx="2208071" cy="187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33816"/>
          <a:stretch/>
        </p:blipFill>
        <p:spPr>
          <a:xfrm rot="19097692">
            <a:off x="572928" y="2134584"/>
            <a:ext cx="1617805" cy="24326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4684494"/>
            <a:ext cx="259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Скільки кульок на малюнку?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419872" y="5661248"/>
            <a:ext cx="24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Скільки груш на малюнку?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98" y="2931318"/>
            <a:ext cx="1705448" cy="272993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8" y="1151984"/>
            <a:ext cx="2915464" cy="37282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1844">
            <a:off x="5615953" y="2044272"/>
            <a:ext cx="1726192" cy="28156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16">
            <a:off x="7619165" y="2286359"/>
            <a:ext cx="976357" cy="208812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33816"/>
          <a:stretch/>
        </p:blipFill>
        <p:spPr>
          <a:xfrm>
            <a:off x="935471" y="1052736"/>
            <a:ext cx="1828800" cy="250165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33816"/>
          <a:stretch/>
        </p:blipFill>
        <p:spPr>
          <a:xfrm rot="2228666">
            <a:off x="1849871" y="1557393"/>
            <a:ext cx="1828800" cy="25016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9552" y="4557032"/>
            <a:ext cx="24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Скільки квіток на малюнку?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5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Ланцюжок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3760798"/>
              </p:ext>
            </p:extLst>
          </p:nvPr>
        </p:nvGraphicFramePr>
        <p:xfrm>
          <a:off x="1763688" y="1484784"/>
          <a:ext cx="626469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593</TotalTime>
  <Words>567</Words>
  <Application>Microsoft Office PowerPoint</Application>
  <PresentationFormat>Экран (4:3)</PresentationFormat>
  <Paragraphs>107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Число і цифра 8. Поняття «восьмий». Склад числа 8. Додавання за допомогою числового променя. Написання цифри 8</vt:lpstr>
      <vt:lpstr>Весела лічба</vt:lpstr>
      <vt:lpstr>Весела лічба</vt:lpstr>
      <vt:lpstr>Весела лічба</vt:lpstr>
      <vt:lpstr>Усна лічба</vt:lpstr>
      <vt:lpstr>Усна лічба</vt:lpstr>
      <vt:lpstr>Усна лічба</vt:lpstr>
      <vt:lpstr>Гра «Ланцюжок»</vt:lpstr>
      <vt:lpstr>Яке число звучить у цих загадках?</vt:lpstr>
      <vt:lpstr>Бесіда за малюнком</vt:lpstr>
      <vt:lpstr>Число вісім, цифра 8</vt:lpstr>
      <vt:lpstr>Ознайомлення із друкованою цифрою 8</vt:lpstr>
      <vt:lpstr>Ознайомлення з рукописною цифрою 8</vt:lpstr>
      <vt:lpstr>На які два числа можна розкласти число 8?</vt:lpstr>
      <vt:lpstr>Полічіть за допомогою числового променя</vt:lpstr>
      <vt:lpstr>Числовий промінь</vt:lpstr>
      <vt:lpstr>Числовий потяг</vt:lpstr>
      <vt:lpstr>Фізкультхвилинка </vt:lpstr>
      <vt:lpstr>Робота із числовим рядом</vt:lpstr>
      <vt:lpstr>Логічне завдання</vt:lpstr>
      <vt:lpstr>Гра «Де сховалася цифра 8?»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65</cp:revision>
  <dcterms:created xsi:type="dcterms:W3CDTF">2015-02-01T14:23:41Z</dcterms:created>
  <dcterms:modified xsi:type="dcterms:W3CDTF">2015-02-21T17:11:32Z</dcterms:modified>
</cp:coreProperties>
</file>